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1" r:id="rId4"/>
    <p:sldId id="260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 Lorigo" userId="f2b7d7b6dc109acd" providerId="LiveId" clId="{5112D861-B0D3-4266-B0CA-2AAC02F45CF8}"/>
    <pc:docChg chg="custSel addSld delSld modSld sldOrd">
      <pc:chgData name="Rica Lorigo" userId="f2b7d7b6dc109acd" providerId="LiveId" clId="{5112D861-B0D3-4266-B0CA-2AAC02F45CF8}" dt="2022-09-18T12:27:11.991" v="84" actId="20577"/>
      <pc:docMkLst>
        <pc:docMk/>
      </pc:docMkLst>
      <pc:sldChg chg="del">
        <pc:chgData name="Rica Lorigo" userId="f2b7d7b6dc109acd" providerId="LiveId" clId="{5112D861-B0D3-4266-B0CA-2AAC02F45CF8}" dt="2022-09-18T12:25:58.122" v="9" actId="47"/>
        <pc:sldMkLst>
          <pc:docMk/>
          <pc:sldMk cId="3462432462" sldId="259"/>
        </pc:sldMkLst>
      </pc:sldChg>
      <pc:sldChg chg="addSp modSp mod">
        <pc:chgData name="Rica Lorigo" userId="f2b7d7b6dc109acd" providerId="LiveId" clId="{5112D861-B0D3-4266-B0CA-2AAC02F45CF8}" dt="2022-09-18T12:27:11.991" v="84" actId="20577"/>
        <pc:sldMkLst>
          <pc:docMk/>
          <pc:sldMk cId="949608210" sldId="260"/>
        </pc:sldMkLst>
        <pc:spChg chg="add mod">
          <ac:chgData name="Rica Lorigo" userId="f2b7d7b6dc109acd" providerId="LiveId" clId="{5112D861-B0D3-4266-B0CA-2AAC02F45CF8}" dt="2022-09-18T12:27:11.991" v="84" actId="20577"/>
          <ac:spMkLst>
            <pc:docMk/>
            <pc:sldMk cId="949608210" sldId="260"/>
            <ac:spMk id="2" creationId="{AC1E1E1B-42C7-F694-AA38-950C56FF7925}"/>
          </ac:spMkLst>
        </pc:spChg>
        <pc:spChg chg="mod">
          <ac:chgData name="Rica Lorigo" userId="f2b7d7b6dc109acd" providerId="LiveId" clId="{5112D861-B0D3-4266-B0CA-2AAC02F45CF8}" dt="2022-09-18T12:26:12.463" v="13" actId="207"/>
          <ac:spMkLst>
            <pc:docMk/>
            <pc:sldMk cId="949608210" sldId="260"/>
            <ac:spMk id="4" creationId="{98E35193-1D53-6F16-8B64-9876B83A3DEA}"/>
          </ac:spMkLst>
        </pc:spChg>
      </pc:sldChg>
      <pc:sldChg chg="addSp delSp modSp new mod ord setBg">
        <pc:chgData name="Rica Lorigo" userId="f2b7d7b6dc109acd" providerId="LiveId" clId="{5112D861-B0D3-4266-B0CA-2AAC02F45CF8}" dt="2022-09-18T12:26:00.477" v="11"/>
        <pc:sldMkLst>
          <pc:docMk/>
          <pc:sldMk cId="1279629733" sldId="261"/>
        </pc:sldMkLst>
        <pc:spChg chg="del">
          <ac:chgData name="Rica Lorigo" userId="f2b7d7b6dc109acd" providerId="LiveId" clId="{5112D861-B0D3-4266-B0CA-2AAC02F45CF8}" dt="2022-09-18T11:59:19.607" v="1" actId="478"/>
          <ac:spMkLst>
            <pc:docMk/>
            <pc:sldMk cId="1279629733" sldId="261"/>
            <ac:spMk id="2" creationId="{898F7D0E-E5CF-E027-57CB-E3FDCF3BF6C7}"/>
          </ac:spMkLst>
        </pc:spChg>
        <pc:spChg chg="del">
          <ac:chgData name="Rica Lorigo" userId="f2b7d7b6dc109acd" providerId="LiveId" clId="{5112D861-B0D3-4266-B0CA-2AAC02F45CF8}" dt="2022-09-18T11:59:21.216" v="2" actId="478"/>
          <ac:spMkLst>
            <pc:docMk/>
            <pc:sldMk cId="1279629733" sldId="261"/>
            <ac:spMk id="3" creationId="{E8C3E402-BDF6-720B-E585-26E0B4513F48}"/>
          </ac:spMkLst>
        </pc:spChg>
        <pc:picChg chg="add mod">
          <ac:chgData name="Rica Lorigo" userId="f2b7d7b6dc109acd" providerId="LiveId" clId="{5112D861-B0D3-4266-B0CA-2AAC02F45CF8}" dt="2022-09-18T12:02:02.665" v="8" actId="1076"/>
          <ac:picMkLst>
            <pc:docMk/>
            <pc:sldMk cId="1279629733" sldId="261"/>
            <ac:picMk id="4" creationId="{C8CF0BAF-FCC9-BD5E-B96A-81382D1E9B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36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5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71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5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462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42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14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50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993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1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066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C0BB-DC71-4713-A787-95011EDB8CA8}" type="datetimeFigureOut">
              <a:rPr lang="pt-PT" smtClean="0"/>
              <a:t>19/09/2022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0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8CF0BAF-FCC9-BD5E-B96A-81382D1E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35" y="2873555"/>
            <a:ext cx="506011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8E35193-1D53-6F16-8B64-9876B83A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168179"/>
            <a:ext cx="10898360" cy="1345101"/>
          </a:xfrm>
          <a:solidFill>
            <a:schemeClr val="bg1"/>
          </a:solidFill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xmlns="" id="{ED5D251F-FE40-7F75-CE2A-7CACE6C7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" y="1835076"/>
            <a:ext cx="10898360" cy="4097338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96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0F1333EAE01D458B148FE84EE525C4" ma:contentTypeVersion="16" ma:contentTypeDescription="Criar um novo documento." ma:contentTypeScope="" ma:versionID="3511aa6f20618019f8182e2c3afcece4">
  <xsd:schema xmlns:xsd="http://www.w3.org/2001/XMLSchema" xmlns:xs="http://www.w3.org/2001/XMLSchema" xmlns:p="http://schemas.microsoft.com/office/2006/metadata/properties" xmlns:ns2="21d761f2-931b-4f2a-af90-835b8c7f28ec" xmlns:ns3="0f3c9a1e-b101-42a7-ad08-ebf06174c497" targetNamespace="http://schemas.microsoft.com/office/2006/metadata/properties" ma:root="true" ma:fieldsID="cec52f62d4c5b5a741fe8df077ef6457" ns2:_="" ns3:_="">
    <xsd:import namespace="21d761f2-931b-4f2a-af90-835b8c7f28ec"/>
    <xsd:import namespace="0f3c9a1e-b101-42a7-ad08-ebf06174c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761f2-931b-4f2a-af90-835b8c7f28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a2b5ee-138a-4903-adc6-2ad7a6aed349}" ma:internalName="TaxCatchAll" ma:showField="CatchAllData" ma:web="21d761f2-931b-4f2a-af90-835b8c7f2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c9a1e-b101-42a7-ad08-ebf06174c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ac343b87-6d60-4b30-b092-37bfd7bd05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E69268-4F11-4C87-91B9-3700E0294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761f2-931b-4f2a-af90-835b8c7f28ec"/>
    <ds:schemaRef ds:uri="0f3c9a1e-b101-42a7-ad08-ebf06174c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830210-5058-4E07-8696-6FEBA036BE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Ecrã Panorâmico</PresentationFormat>
  <Paragraphs>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 Lorigo</dc:creator>
  <cp:lastModifiedBy>Carolina Serra</cp:lastModifiedBy>
  <cp:revision>175</cp:revision>
  <dcterms:created xsi:type="dcterms:W3CDTF">2022-09-14T14:07:28Z</dcterms:created>
  <dcterms:modified xsi:type="dcterms:W3CDTF">2022-09-19T15:28:44Z</dcterms:modified>
</cp:coreProperties>
</file>